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1" r:id="rId2"/>
    <p:sldId id="272" r:id="rId3"/>
    <p:sldId id="273" r:id="rId4"/>
    <p:sldId id="274" r:id="rId5"/>
    <p:sldId id="275" r:id="rId6"/>
    <p:sldId id="270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mbria" panose="02040503050406030204" pitchFamily="18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68"/>
    <a:srgbClr val="FF4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6.pn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0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8.png"/><Relationship Id="rId17" Type="http://schemas.openxmlformats.org/officeDocument/2006/relationships/image" Target="../media/image16.png"/><Relationship Id="rId2" Type="http://schemas.openxmlformats.org/officeDocument/2006/relationships/image" Target="../media/image26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7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3.png"/><Relationship Id="rId7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3.png"/><Relationship Id="rId7" Type="http://schemas.openxmlformats.org/officeDocument/2006/relationships/image" Target="../media/image40.svg"/><Relationship Id="rId12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7.png"/><Relationship Id="rId5" Type="http://schemas.openxmlformats.org/officeDocument/2006/relationships/image" Target="../media/image16.png"/><Relationship Id="rId10" Type="http://schemas.openxmlformats.org/officeDocument/2006/relationships/image" Target="../media/image46.svg"/><Relationship Id="rId4" Type="http://schemas.openxmlformats.org/officeDocument/2006/relationships/image" Target="../media/image44.sv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0104" y="4571462"/>
            <a:ext cx="9124585" cy="2006233"/>
            <a:chOff x="0" y="2054701"/>
            <a:chExt cx="12166113" cy="2674977"/>
          </a:xfrm>
        </p:grpSpPr>
        <p:sp>
          <p:nvSpPr>
            <p:cNvPr id="3" name="TextBox 3"/>
            <p:cNvSpPr txBox="1"/>
            <p:nvPr/>
          </p:nvSpPr>
          <p:spPr>
            <a:xfrm>
              <a:off x="0" y="2054701"/>
              <a:ext cx="12166113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bg-BG" sz="9000" dirty="0">
                  <a:solidFill>
                    <a:srgbClr val="373737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Отбор</a:t>
              </a:r>
              <a:r>
                <a:rPr lang="en-US" sz="9000" dirty="0">
                  <a:solidFill>
                    <a:srgbClr val="373737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Maze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16395" y="4019312"/>
              <a:ext cx="9163630" cy="710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dirty="0">
                  <a:solidFill>
                    <a:srgbClr val="373737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The Maze Project 2021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48535" y="1690062"/>
            <a:ext cx="7010765" cy="6906876"/>
            <a:chOff x="0" y="0"/>
            <a:chExt cx="9347687" cy="920916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564710" y="23500"/>
              <a:ext cx="5782978" cy="578297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324954" y="441919"/>
              <a:ext cx="670938" cy="67093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633144" y="3545131"/>
              <a:ext cx="5194421" cy="519442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5516036" y="6966935"/>
              <a:ext cx="2111777" cy="224223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0" y="6966935"/>
              <a:ext cx="2787423" cy="606264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1633144" y="2687415"/>
              <a:ext cx="1475272" cy="1715433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7792912" y="0"/>
              <a:ext cx="1554775" cy="155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4459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7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85790" y="733725"/>
            <a:ext cx="6116419" cy="1058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40"/>
              </a:lnSpc>
            </a:pPr>
            <a:r>
              <a:rPr lang="bg-BG" sz="6800" b="1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Нашият отбор</a:t>
            </a:r>
            <a:endParaRPr lang="en-US" sz="6800" b="1" dirty="0">
              <a:solidFill>
                <a:srgbClr val="FFF7F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DBBB7B-DB6C-4E79-B42D-D1A2AB06F32B}"/>
              </a:ext>
            </a:extLst>
          </p:cNvPr>
          <p:cNvGrpSpPr/>
          <p:nvPr/>
        </p:nvGrpSpPr>
        <p:grpSpPr>
          <a:xfrm>
            <a:off x="288022" y="2933700"/>
            <a:ext cx="17711954" cy="5028309"/>
            <a:chOff x="100575" y="2371292"/>
            <a:chExt cx="17711954" cy="502830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B4101C-AAF2-4ED5-B1B1-47BD06605C72}"/>
                </a:ext>
              </a:extLst>
            </p:cNvPr>
            <p:cNvGrpSpPr/>
            <p:nvPr/>
          </p:nvGrpSpPr>
          <p:grpSpPr>
            <a:xfrm>
              <a:off x="4784973" y="2400300"/>
              <a:ext cx="3972250" cy="4999301"/>
              <a:chOff x="4967868" y="2628900"/>
              <a:chExt cx="3972250" cy="4999301"/>
            </a:xfrm>
          </p:grpSpPr>
          <p:pic>
            <p:nvPicPr>
              <p:cNvPr id="24" name="Picture 9">
                <a:extLst>
                  <a:ext uri="{FF2B5EF4-FFF2-40B4-BE49-F238E27FC236}">
                    <a16:creationId xmlns:a16="http://schemas.microsoft.com/office/drawing/2014/main" id="{7D9B7C98-6AF0-483E-9982-63A6A43F2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>
              <a:xfrm rot="16200000" flipH="1">
                <a:off x="6017362" y="3419621"/>
                <a:ext cx="1902521" cy="3927565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7AAE9BE-DD52-476B-9773-545F756D3BD2}"/>
                  </a:ext>
                </a:extLst>
              </p:cNvPr>
              <p:cNvGrpSpPr/>
              <p:nvPr/>
            </p:nvGrpSpPr>
            <p:grpSpPr>
              <a:xfrm>
                <a:off x="4967868" y="2628900"/>
                <a:ext cx="3972250" cy="4999301"/>
                <a:chOff x="4967868" y="2628900"/>
                <a:chExt cx="3972250" cy="4999301"/>
              </a:xfrm>
            </p:grpSpPr>
            <p:pic>
              <p:nvPicPr>
                <p:cNvPr id="6" name="Picture 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flipH="1">
                  <a:off x="4967868" y="2628900"/>
                  <a:ext cx="3972250" cy="3705025"/>
                </a:xfrm>
                <a:prstGeom prst="rect">
                  <a:avLst/>
                </a:prstGeom>
              </p:spPr>
            </p:pic>
            <p:sp>
              <p:nvSpPr>
                <p:cNvPr id="26" name="TextBox 2">
                  <a:extLst>
                    <a:ext uri="{FF2B5EF4-FFF2-40B4-BE49-F238E27FC236}">
                      <a16:creationId xmlns:a16="http://schemas.microsoft.com/office/drawing/2014/main" id="{AD75C07D-269F-4CF6-968B-1172269B61DD}"/>
                    </a:ext>
                  </a:extLst>
                </p:cNvPr>
                <p:cNvSpPr txBox="1"/>
                <p:nvPr/>
              </p:nvSpPr>
              <p:spPr>
                <a:xfrm>
                  <a:off x="5022772" y="5991181"/>
                  <a:ext cx="3898923" cy="978088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8959"/>
                    </a:lnSpc>
                  </a:pPr>
                  <a:r>
                    <a:rPr lang="bg-BG" sz="3600" spc="127" dirty="0">
                      <a:solidFill>
                        <a:schemeClr val="bg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Йоана Агафонова</a:t>
                  </a:r>
                  <a:endParaRPr lang="en-US" sz="3600" spc="127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27" name="TextBox 2">
                  <a:extLst>
                    <a:ext uri="{FF2B5EF4-FFF2-40B4-BE49-F238E27FC236}">
                      <a16:creationId xmlns:a16="http://schemas.microsoft.com/office/drawing/2014/main" id="{A065A123-567A-41FC-B72B-0A2F96FA04E3}"/>
                    </a:ext>
                  </a:extLst>
                </p:cNvPr>
                <p:cNvSpPr txBox="1"/>
                <p:nvPr/>
              </p:nvSpPr>
              <p:spPr>
                <a:xfrm>
                  <a:off x="5754117" y="6662616"/>
                  <a:ext cx="2400033" cy="965585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8959"/>
                    </a:lnSpc>
                  </a:pPr>
                  <a:r>
                    <a:rPr lang="en-US" sz="2800" spc="127" dirty="0">
                      <a:solidFill>
                        <a:schemeClr val="bg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Scrum Master</a:t>
                  </a: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48AA4B-424D-4A32-8D58-0B8F7CE90632}"/>
                </a:ext>
              </a:extLst>
            </p:cNvPr>
            <p:cNvGrpSpPr/>
            <p:nvPr/>
          </p:nvGrpSpPr>
          <p:grpSpPr>
            <a:xfrm>
              <a:off x="100575" y="2371292"/>
              <a:ext cx="4524404" cy="5023513"/>
              <a:chOff x="388622" y="2628900"/>
              <a:chExt cx="4524404" cy="502351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6EB06A-B645-4D25-BD52-A93E94FE1A0A}"/>
                  </a:ext>
                </a:extLst>
              </p:cNvPr>
              <p:cNvGrpSpPr/>
              <p:nvPr/>
            </p:nvGrpSpPr>
            <p:grpSpPr>
              <a:xfrm flipH="1">
                <a:off x="624829" y="2628900"/>
                <a:ext cx="3986085" cy="3734857"/>
                <a:chOff x="5260631" y="2250293"/>
                <a:chExt cx="3636939" cy="3526239"/>
              </a:xfrm>
            </p:grpSpPr>
            <p:pic>
              <p:nvPicPr>
                <p:cNvPr id="9" name="Picture 9"/>
                <p:cNvPicPr>
                  <a:picLocks noChangeAspect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>
                <a:xfrm rot="5400000">
                  <a:off x="6180973" y="3086633"/>
                  <a:ext cx="1796252" cy="3583545"/>
                </a:xfrm>
                <a:prstGeom prst="rect">
                  <a:avLst/>
                </a:prstGeom>
              </p:spPr>
            </p:pic>
            <p:pic>
              <p:nvPicPr>
                <p:cNvPr id="10" name="Picture 10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5260631" y="2250293"/>
                  <a:ext cx="3636939" cy="3498073"/>
                </a:xfrm>
                <a:prstGeom prst="rect">
                  <a:avLst/>
                </a:prstGeom>
              </p:spPr>
            </p:pic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14FD854-F79C-4EE4-8D13-55D0EF3BE135}"/>
                  </a:ext>
                </a:extLst>
              </p:cNvPr>
              <p:cNvGrpSpPr/>
              <p:nvPr/>
            </p:nvGrpSpPr>
            <p:grpSpPr>
              <a:xfrm>
                <a:off x="388622" y="6029320"/>
                <a:ext cx="4524404" cy="1623093"/>
                <a:chOff x="388622" y="6029320"/>
                <a:chExt cx="4524404" cy="1623093"/>
              </a:xfrm>
            </p:grpSpPr>
            <p:sp>
              <p:nvSpPr>
                <p:cNvPr id="31" name="TextBox 2">
                  <a:extLst>
                    <a:ext uri="{FF2B5EF4-FFF2-40B4-BE49-F238E27FC236}">
                      <a16:creationId xmlns:a16="http://schemas.microsoft.com/office/drawing/2014/main" id="{91E40BE5-56B1-4AB2-81DD-9D68D284671C}"/>
                    </a:ext>
                  </a:extLst>
                </p:cNvPr>
                <p:cNvSpPr txBox="1"/>
                <p:nvPr/>
              </p:nvSpPr>
              <p:spPr>
                <a:xfrm>
                  <a:off x="388622" y="6029320"/>
                  <a:ext cx="4524404" cy="970650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8959"/>
                    </a:lnSpc>
                  </a:pPr>
                  <a:r>
                    <a:rPr lang="bg-BG" sz="3600" spc="127" dirty="0">
                      <a:solidFill>
                        <a:schemeClr val="bg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Димитър Димитров</a:t>
                  </a:r>
                  <a:endParaRPr lang="en-US" sz="3600" spc="127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32" name="TextBox 2">
                  <a:extLst>
                    <a:ext uri="{FF2B5EF4-FFF2-40B4-BE49-F238E27FC236}">
                      <a16:creationId xmlns:a16="http://schemas.microsoft.com/office/drawing/2014/main" id="{9804FCB2-6039-49EB-B4A5-097EEBBDA529}"/>
                    </a:ext>
                  </a:extLst>
                </p:cNvPr>
                <p:cNvSpPr txBox="1"/>
                <p:nvPr/>
              </p:nvSpPr>
              <p:spPr>
                <a:xfrm>
                  <a:off x="915114" y="6686828"/>
                  <a:ext cx="3471419" cy="965585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8959"/>
                    </a:lnSpc>
                  </a:pPr>
                  <a:r>
                    <a:rPr lang="en-US" sz="2800" spc="127" dirty="0">
                      <a:solidFill>
                        <a:schemeClr val="bg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Back-end Developer</a:t>
                  </a: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78779C5-5719-4428-B868-AE017B8D11A9}"/>
                </a:ext>
              </a:extLst>
            </p:cNvPr>
            <p:cNvGrpSpPr/>
            <p:nvPr/>
          </p:nvGrpSpPr>
          <p:grpSpPr>
            <a:xfrm>
              <a:off x="9188297" y="2400300"/>
              <a:ext cx="4108736" cy="4994505"/>
              <a:chOff x="9265006" y="2629640"/>
              <a:chExt cx="4108736" cy="499450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E1F3DA2-86AD-41E3-ABCC-117A6DD4029F}"/>
                  </a:ext>
                </a:extLst>
              </p:cNvPr>
              <p:cNvGrpSpPr/>
              <p:nvPr/>
            </p:nvGrpSpPr>
            <p:grpSpPr>
              <a:xfrm>
                <a:off x="9326332" y="2629640"/>
                <a:ext cx="3986085" cy="3705025"/>
                <a:chOff x="9347138" y="2526100"/>
                <a:chExt cx="3986085" cy="3705025"/>
              </a:xfrm>
            </p:grpSpPr>
            <p:pic>
              <p:nvPicPr>
                <p:cNvPr id="19" name="Picture 9">
                  <a:extLst>
                    <a:ext uri="{FF2B5EF4-FFF2-40B4-BE49-F238E27FC236}">
                      <a16:creationId xmlns:a16="http://schemas.microsoft.com/office/drawing/2014/main" id="{42766711-369D-4DE9-9BF7-64054DF92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grayscl/>
                </a:blip>
                <a:srcRect/>
                <a:stretch>
                  <a:fillRect/>
                </a:stretch>
              </p:blipFill>
              <p:spPr>
                <a:xfrm rot="16200000" flipH="1">
                  <a:off x="10388921" y="3316081"/>
                  <a:ext cx="1902521" cy="3927565"/>
                </a:xfrm>
                <a:prstGeom prst="rect">
                  <a:avLst/>
                </a:prstGeom>
              </p:spPr>
            </p:pic>
            <p:pic>
              <p:nvPicPr>
                <p:cNvPr id="20" name="Picture 10">
                  <a:extLst>
                    <a:ext uri="{FF2B5EF4-FFF2-40B4-BE49-F238E27FC236}">
                      <a16:creationId xmlns:a16="http://schemas.microsoft.com/office/drawing/2014/main" id="{4CC95F23-680F-4B8A-BBC8-3519D1AFE1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flipH="1">
                  <a:off x="9347138" y="2526100"/>
                  <a:ext cx="3986085" cy="3705025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">
                <a:extLst>
                  <a:ext uri="{FF2B5EF4-FFF2-40B4-BE49-F238E27FC236}">
                    <a16:creationId xmlns:a16="http://schemas.microsoft.com/office/drawing/2014/main" id="{8EF0B6F0-BAF7-436F-BBD7-E5EB7A1A14B1}"/>
                  </a:ext>
                </a:extLst>
              </p:cNvPr>
              <p:cNvSpPr txBox="1"/>
              <p:nvPr/>
            </p:nvSpPr>
            <p:spPr>
              <a:xfrm>
                <a:off x="9265006" y="5991921"/>
                <a:ext cx="4108736" cy="97065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bg-BG" sz="3600" spc="127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Мартин Мартинов</a:t>
                </a:r>
                <a:endParaRPr lang="en-US" sz="3600" spc="127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FE8361B-DB77-4E2A-88A3-C335FACB70F2}"/>
                  </a:ext>
                </a:extLst>
              </p:cNvPr>
              <p:cNvSpPr txBox="1"/>
              <p:nvPr/>
            </p:nvSpPr>
            <p:spPr>
              <a:xfrm>
                <a:off x="9557956" y="6671064"/>
                <a:ext cx="3522835" cy="95308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en-US" sz="2800" spc="127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Front-end Developer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F2B310-719D-414D-87CA-5B4549C011B9}"/>
                </a:ext>
              </a:extLst>
            </p:cNvPr>
            <p:cNvGrpSpPr/>
            <p:nvPr/>
          </p:nvGrpSpPr>
          <p:grpSpPr>
            <a:xfrm>
              <a:off x="13703793" y="2400300"/>
              <a:ext cx="4108736" cy="4978324"/>
              <a:chOff x="13608860" y="2658731"/>
              <a:chExt cx="4108736" cy="497832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416180F-E560-4DCD-9EA9-568AD2ADC939}"/>
                  </a:ext>
                </a:extLst>
              </p:cNvPr>
              <p:cNvGrpSpPr/>
              <p:nvPr/>
            </p:nvGrpSpPr>
            <p:grpSpPr>
              <a:xfrm>
                <a:off x="13677083" y="2658731"/>
                <a:ext cx="3986085" cy="3705025"/>
                <a:chOff x="13796275" y="2502626"/>
                <a:chExt cx="3986085" cy="3705025"/>
              </a:xfrm>
            </p:grpSpPr>
            <p:pic>
              <p:nvPicPr>
                <p:cNvPr id="15" name="Picture 9">
                  <a:extLst>
                    <a:ext uri="{FF2B5EF4-FFF2-40B4-BE49-F238E27FC236}">
                      <a16:creationId xmlns:a16="http://schemas.microsoft.com/office/drawing/2014/main" id="{A5EBB92E-FAA3-4A7E-8C72-19A5E1292D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>
                <a:xfrm rot="5400000">
                  <a:off x="14833980" y="3292608"/>
                  <a:ext cx="1902521" cy="3927565"/>
                </a:xfrm>
                <a:prstGeom prst="rect">
                  <a:avLst/>
                </a:prstGeom>
              </p:spPr>
            </p:pic>
            <p:pic>
              <p:nvPicPr>
                <p:cNvPr id="16" name="Picture 10">
                  <a:extLst>
                    <a:ext uri="{FF2B5EF4-FFF2-40B4-BE49-F238E27FC236}">
                      <a16:creationId xmlns:a16="http://schemas.microsoft.com/office/drawing/2014/main" id="{2772832E-4C68-4B71-8CEA-BD3CA8A5BC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3796275" y="2502626"/>
                  <a:ext cx="3986085" cy="3705025"/>
                </a:xfrm>
                <a:prstGeom prst="rect">
                  <a:avLst/>
                </a:prstGeom>
              </p:spPr>
            </p:pic>
          </p:grpSp>
          <p:sp>
            <p:nvSpPr>
              <p:cNvPr id="40" name="TextBox 2">
                <a:extLst>
                  <a:ext uri="{FF2B5EF4-FFF2-40B4-BE49-F238E27FC236}">
                    <a16:creationId xmlns:a16="http://schemas.microsoft.com/office/drawing/2014/main" id="{81A8C1BF-F95E-46F2-AA13-22E011B2326C}"/>
                  </a:ext>
                </a:extLst>
              </p:cNvPr>
              <p:cNvSpPr txBox="1"/>
              <p:nvPr/>
            </p:nvSpPr>
            <p:spPr>
              <a:xfrm>
                <a:off x="13608860" y="6008103"/>
                <a:ext cx="4108736" cy="9780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bg-BG" sz="3600" spc="127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Александър Цачев</a:t>
                </a:r>
                <a:endParaRPr lang="en-US" sz="3600" spc="127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1" name="TextBox 2">
                <a:extLst>
                  <a:ext uri="{FF2B5EF4-FFF2-40B4-BE49-F238E27FC236}">
                    <a16:creationId xmlns:a16="http://schemas.microsoft.com/office/drawing/2014/main" id="{56BF5CCB-970D-4D8F-AB3B-D3B994393360}"/>
                  </a:ext>
                </a:extLst>
              </p:cNvPr>
              <p:cNvSpPr txBox="1"/>
              <p:nvPr/>
            </p:nvSpPr>
            <p:spPr>
              <a:xfrm>
                <a:off x="14587142" y="6671470"/>
                <a:ext cx="2165965" cy="9655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en-US" sz="2800" spc="127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QA Engineer</a:t>
                </a:r>
              </a:p>
            </p:txBody>
          </p:sp>
        </p:grpSp>
      </p:grpSp>
      <p:pic>
        <p:nvPicPr>
          <p:cNvPr id="42" name="Picture 9">
            <a:extLst>
              <a:ext uri="{FF2B5EF4-FFF2-40B4-BE49-F238E27FC236}">
                <a16:creationId xmlns:a16="http://schemas.microsoft.com/office/drawing/2014/main" id="{0D552059-6D07-4357-8608-F8604771D03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646548" y="8725777"/>
            <a:ext cx="1200364" cy="12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02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30974" y="613649"/>
            <a:ext cx="9026051" cy="1058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40"/>
              </a:lnSpc>
            </a:pPr>
            <a:r>
              <a:rPr lang="bg-BG" sz="6800" b="1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Етапи на реализация</a:t>
            </a:r>
            <a:endParaRPr lang="en-US" sz="6800" b="1" dirty="0">
              <a:solidFill>
                <a:srgbClr val="FFF7F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38200" y="3771900"/>
            <a:ext cx="7578252" cy="3564708"/>
            <a:chOff x="0" y="0"/>
            <a:chExt cx="11997249" cy="564334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626828" y="1482404"/>
              <a:ext cx="4160943" cy="416094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749073" y="2604649"/>
              <a:ext cx="6077396" cy="303869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076636" cy="3562876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226649" y="624688"/>
              <a:ext cx="1475272" cy="171543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8552947" y="1087830"/>
              <a:ext cx="3308783" cy="3547428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 rot="-5400000">
              <a:off x="10713535" y="1114688"/>
              <a:ext cx="2143989" cy="423438"/>
            </a:xfrm>
            <a:prstGeom prst="rect">
              <a:avLst/>
            </a:prstGeom>
          </p:spPr>
        </p:pic>
      </p:grpSp>
      <p:sp>
        <p:nvSpPr>
          <p:cNvPr id="10" name="TextBox 2">
            <a:extLst>
              <a:ext uri="{FF2B5EF4-FFF2-40B4-BE49-F238E27FC236}">
                <a16:creationId xmlns:a16="http://schemas.microsoft.com/office/drawing/2014/main" id="{2A54B293-CED9-44F7-B9A2-877CD8A879F5}"/>
              </a:ext>
            </a:extLst>
          </p:cNvPr>
          <p:cNvSpPr txBox="1"/>
          <p:nvPr/>
        </p:nvSpPr>
        <p:spPr>
          <a:xfrm>
            <a:off x="8868413" y="3064516"/>
            <a:ext cx="9026051" cy="4444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>
              <a:lnSpc>
                <a:spcPts val="8959"/>
              </a:lnSpc>
              <a:buAutoNum type="arabicPeriod"/>
            </a:pPr>
            <a:r>
              <a:rPr lang="bg-BG" sz="40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Разпределяне на задачи</a:t>
            </a:r>
          </a:p>
          <a:p>
            <a:pPr marL="742950" indent="-742950">
              <a:lnSpc>
                <a:spcPts val="8959"/>
              </a:lnSpc>
              <a:buAutoNum type="arabicPeriod"/>
            </a:pPr>
            <a:r>
              <a:rPr lang="bg-BG" sz="40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Направа на график</a:t>
            </a:r>
          </a:p>
          <a:p>
            <a:pPr marL="742950" indent="-742950">
              <a:lnSpc>
                <a:spcPts val="8959"/>
              </a:lnSpc>
              <a:buAutoNum type="arabicPeriod"/>
            </a:pPr>
            <a:r>
              <a:rPr lang="bg-BG" sz="40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Започване на същинската работа</a:t>
            </a:r>
          </a:p>
          <a:p>
            <a:pPr marL="742950" indent="-742950">
              <a:lnSpc>
                <a:spcPts val="8959"/>
              </a:lnSpc>
              <a:buAutoNum type="arabicPeriod"/>
            </a:pPr>
            <a:r>
              <a:rPr lang="bg-BG" sz="40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Презентиране</a:t>
            </a:r>
            <a:endParaRPr lang="en-US" sz="4000" spc="127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71D6DDD2-2B78-4731-8019-787FF2CBCAE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646548" y="8725777"/>
            <a:ext cx="1200364" cy="12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4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26292" y="501948"/>
            <a:ext cx="9835415" cy="1052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bg-BG" sz="6399" b="1" spc="127" dirty="0">
                <a:solidFill>
                  <a:srgbClr val="37373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Използвани технологии</a:t>
            </a:r>
            <a:endParaRPr lang="en-US" sz="6399" b="1" spc="127" dirty="0">
              <a:solidFill>
                <a:srgbClr val="373737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E638585-6F49-4C7B-989A-250731A63C7E}"/>
              </a:ext>
            </a:extLst>
          </p:cNvPr>
          <p:cNvGrpSpPr/>
          <p:nvPr/>
        </p:nvGrpSpPr>
        <p:grpSpPr>
          <a:xfrm>
            <a:off x="2547598" y="5963615"/>
            <a:ext cx="12890348" cy="2847230"/>
            <a:chOff x="2675756" y="5989170"/>
            <a:chExt cx="12890348" cy="2847230"/>
          </a:xfrm>
        </p:grpSpPr>
        <p:pic>
          <p:nvPicPr>
            <p:cNvPr id="17" name="Picture 16" descr="Logo&#10;&#10;Description automatically generated">
              <a:extLst>
                <a:ext uri="{FF2B5EF4-FFF2-40B4-BE49-F238E27FC236}">
                  <a16:creationId xmlns:a16="http://schemas.microsoft.com/office/drawing/2014/main" id="{ED65AE80-CFD2-4A7F-983D-B1720FDC5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800" y="7083801"/>
              <a:ext cx="1797954" cy="1752599"/>
            </a:xfrm>
            <a:prstGeom prst="rect">
              <a:avLst/>
            </a:prstGeom>
          </p:spPr>
        </p:pic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E203C274-8E4B-4F3D-BE3B-7A07D3A2D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1685" y="5989170"/>
              <a:ext cx="1824419" cy="1824419"/>
            </a:xfrm>
            <a:prstGeom prst="rect">
              <a:avLst/>
            </a:prstGeom>
          </p:spPr>
        </p:pic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8D62F52C-6C2D-4F4F-B28C-9D82EDB09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977" y="6158592"/>
              <a:ext cx="1779984" cy="1654997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19638F48-8A7D-436C-9611-CEC92E81F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756" y="6109791"/>
              <a:ext cx="1752600" cy="1752600"/>
            </a:xfrm>
            <a:prstGeom prst="rect">
              <a:avLst/>
            </a:prstGeom>
          </p:spPr>
        </p:pic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B81C8A85-FE1D-4583-A664-34990A8E7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4" r="12685"/>
            <a:stretch/>
          </p:blipFill>
          <p:spPr>
            <a:xfrm>
              <a:off x="5385151" y="7012779"/>
              <a:ext cx="2081851" cy="173855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C18E11-92B7-4176-A6F8-E9A635C3E296}"/>
              </a:ext>
            </a:extLst>
          </p:cNvPr>
          <p:cNvGrpSpPr/>
          <p:nvPr/>
        </p:nvGrpSpPr>
        <p:grpSpPr>
          <a:xfrm>
            <a:off x="2603937" y="2385280"/>
            <a:ext cx="13080125" cy="2758220"/>
            <a:chOff x="1474075" y="2370322"/>
            <a:chExt cx="13080125" cy="2758220"/>
          </a:xfrm>
        </p:grpSpPr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31D52F3B-2FCB-4F11-B140-909B0D5BF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01600" y="2450539"/>
              <a:ext cx="1752600" cy="1752600"/>
            </a:xfrm>
            <a:prstGeom prst="rect">
              <a:avLst/>
            </a:prstGeom>
          </p:spPr>
        </p:pic>
        <p:pic>
          <p:nvPicPr>
            <p:cNvPr id="31" name="Picture 30" descr="Logo&#10;&#10;Description automatically generated">
              <a:extLst>
                <a:ext uri="{FF2B5EF4-FFF2-40B4-BE49-F238E27FC236}">
                  <a16:creationId xmlns:a16="http://schemas.microsoft.com/office/drawing/2014/main" id="{F2480EE7-4433-46BD-B460-30A60568A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7" t="1781" r="10295" b="5209"/>
            <a:stretch/>
          </p:blipFill>
          <p:spPr>
            <a:xfrm>
              <a:off x="10134600" y="3265778"/>
              <a:ext cx="1635471" cy="1813961"/>
            </a:xfrm>
            <a:prstGeom prst="rect">
              <a:avLst/>
            </a:prstGeom>
          </p:spPr>
        </p:pic>
        <p:pic>
          <p:nvPicPr>
            <p:cNvPr id="27" name="Picture 26" descr="Icon&#10;&#10;Description automatically generated">
              <a:extLst>
                <a:ext uri="{FF2B5EF4-FFF2-40B4-BE49-F238E27FC236}">
                  <a16:creationId xmlns:a16="http://schemas.microsoft.com/office/drawing/2014/main" id="{E85AEAA1-C35C-4240-9557-261EDD896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0749" y="2499642"/>
              <a:ext cx="1884322" cy="1752599"/>
            </a:xfrm>
            <a:prstGeom prst="rect">
              <a:avLst/>
            </a:prstGeom>
          </p:spPr>
        </p:pic>
        <p:pic>
          <p:nvPicPr>
            <p:cNvPr id="29" name="Picture 28" descr="Icon&#10;&#10;Description automatically generated">
              <a:extLst>
                <a:ext uri="{FF2B5EF4-FFF2-40B4-BE49-F238E27FC236}">
                  <a16:creationId xmlns:a16="http://schemas.microsoft.com/office/drawing/2014/main" id="{A752AE57-7F00-4A89-8E32-A4D97C376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175" y="3375942"/>
              <a:ext cx="1752600" cy="1752600"/>
            </a:xfrm>
            <a:prstGeom prst="rect">
              <a:avLst/>
            </a:prstGeom>
          </p:spPr>
        </p:pic>
        <p:pic>
          <p:nvPicPr>
            <p:cNvPr id="33" name="Picture 3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8897C05-D690-4174-B568-7ACC9B3F0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075" y="2370322"/>
              <a:ext cx="1824419" cy="1824419"/>
            </a:xfrm>
            <a:prstGeom prst="rect">
              <a:avLst/>
            </a:prstGeom>
          </p:spPr>
        </p:pic>
      </p:grpSp>
      <p:pic>
        <p:nvPicPr>
          <p:cNvPr id="38" name="Picture 5">
            <a:extLst>
              <a:ext uri="{FF2B5EF4-FFF2-40B4-BE49-F238E27FC236}">
                <a16:creationId xmlns:a16="http://schemas.microsoft.com/office/drawing/2014/main" id="{273FAAC5-6845-4136-8C31-1CFF1D6F06B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0" y="8496300"/>
            <a:ext cx="4074869" cy="2037434"/>
          </a:xfrm>
          <a:prstGeom prst="rect">
            <a:avLst/>
          </a:prstGeom>
        </p:spPr>
      </p:pic>
      <p:pic>
        <p:nvPicPr>
          <p:cNvPr id="39" name="Picture 7">
            <a:extLst>
              <a:ext uri="{FF2B5EF4-FFF2-40B4-BE49-F238E27FC236}">
                <a16:creationId xmlns:a16="http://schemas.microsoft.com/office/drawing/2014/main" id="{C2074413-ECFB-4EEC-AE9C-2211B2BFAF4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5316200" y="-1948850"/>
            <a:ext cx="4643975" cy="4643976"/>
          </a:xfrm>
          <a:prstGeom prst="rect">
            <a:avLst/>
          </a:prstGeom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058B9033-3CB4-46AB-B3AC-A08F3C57C1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849600" y="-734780"/>
            <a:ext cx="2794261" cy="2794261"/>
          </a:xfrm>
          <a:prstGeom prst="rect">
            <a:avLst/>
          </a:prstGeom>
        </p:spPr>
      </p:pic>
      <p:pic>
        <p:nvPicPr>
          <p:cNvPr id="43" name="Picture 11">
            <a:extLst>
              <a:ext uri="{FF2B5EF4-FFF2-40B4-BE49-F238E27FC236}">
                <a16:creationId xmlns:a16="http://schemas.microsoft.com/office/drawing/2014/main" id="{F83B1EC8-91E7-442C-95E3-1D9F2EBCD8EF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2324926" y="9105900"/>
            <a:ext cx="2071475" cy="409117"/>
          </a:xfrm>
          <a:prstGeom prst="rect">
            <a:avLst/>
          </a:prstGeom>
        </p:spPr>
      </p:pic>
      <p:pic>
        <p:nvPicPr>
          <p:cNvPr id="44" name="Picture 9">
            <a:extLst>
              <a:ext uri="{FF2B5EF4-FFF2-40B4-BE49-F238E27FC236}">
                <a16:creationId xmlns:a16="http://schemas.microsoft.com/office/drawing/2014/main" id="{CDFE48AC-6073-4783-87AE-88B1931A66C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6646548" y="8725777"/>
            <a:ext cx="1200364" cy="12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7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8400" y="3036124"/>
            <a:ext cx="8455236" cy="106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6399" b="1" spc="127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Бъдещи идеи</a:t>
            </a:r>
            <a:endParaRPr kumimoji="0" lang="en-US" sz="6399" b="1" i="0" strike="noStrike" kern="1200" cap="none" spc="127" normalizeH="0" baseline="0" noProof="0" dirty="0">
              <a:ln>
                <a:noFill/>
              </a:ln>
              <a:solidFill>
                <a:srgbClr val="FFF7F8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743200" y="4914900"/>
            <a:ext cx="8877300" cy="2457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2800" b="1" i="0" strike="noStrike" kern="1200" cap="none" spc="0" normalizeH="0" baseline="0" noProof="0" dirty="0">
                <a:ln>
                  <a:noFill/>
                </a:ln>
                <a:solidFill>
                  <a:srgbClr val="FFF7F8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В бъдеще възнамеряваме да</a:t>
            </a:r>
            <a:r>
              <a:rPr kumimoji="0" lang="en-US" sz="2800" b="1" i="0" strike="noStrike" kern="1200" cap="none" spc="0" normalizeH="0" baseline="0" noProof="0" dirty="0">
                <a:ln>
                  <a:noFill/>
                </a:ln>
                <a:solidFill>
                  <a:srgbClr val="FFF7F8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kumimoji="0" lang="bg-BG" sz="2800" b="0" i="0" u="none" strike="noStrike" kern="1200" cap="none" spc="0" normalizeH="0" baseline="0" noProof="0" dirty="0">
                <a:ln>
                  <a:noFill/>
                </a:ln>
                <a:solidFill>
                  <a:srgbClr val="FFF7F8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центрираме програмата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7F8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7F8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bg-BG" sz="2800" b="0" i="0" u="none" strike="noStrike" kern="1200" cap="none" spc="0" normalizeH="0" baseline="0" noProof="0" dirty="0">
                <a:ln>
                  <a:noFill/>
                </a:ln>
                <a:solidFill>
                  <a:srgbClr val="FFF7F8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запазваме най-добрите резултати в отделен файл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7F8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7F8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bg-BG" sz="2800" b="0" i="0" u="none" strike="noStrike" kern="1200" cap="none" spc="0" normalizeH="0" baseline="0" noProof="0" dirty="0">
                <a:ln>
                  <a:noFill/>
                </a:ln>
                <a:solidFill>
                  <a:srgbClr val="FFF7F8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дадем възможността на играча да си избира цвета на </a:t>
            </a:r>
            <a:r>
              <a:rPr kumimoji="0" lang="bg-B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7F8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програмат</a:t>
            </a:r>
            <a:r>
              <a:rPr lang="bg-BG" sz="2800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а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7F8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1982608" y="-645697"/>
            <a:ext cx="6603691" cy="5318779"/>
            <a:chOff x="533611" y="0"/>
            <a:chExt cx="8804921" cy="709170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254208" y="0"/>
              <a:ext cx="6191967" cy="6191967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33611" y="1927729"/>
              <a:ext cx="4816580" cy="5163975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7553819" y="2229568"/>
              <a:ext cx="1784713" cy="2075247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4000" y="3649905"/>
              <a:ext cx="2143989" cy="466319"/>
            </a:xfrm>
            <a:prstGeom prst="rect">
              <a:avLst/>
            </a:prstGeom>
          </p:spPr>
        </p:pic>
      </p:grpSp>
      <p:pic>
        <p:nvPicPr>
          <p:cNvPr id="12" name="Picture 9">
            <a:extLst>
              <a:ext uri="{FF2B5EF4-FFF2-40B4-BE49-F238E27FC236}">
                <a16:creationId xmlns:a16="http://schemas.microsoft.com/office/drawing/2014/main" id="{1492687B-A6C2-48CB-8D2B-02193E66DFB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646548" y="8725777"/>
            <a:ext cx="1200364" cy="12003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7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8680" y="7861170"/>
            <a:ext cx="3668112" cy="3668112"/>
            <a:chOff x="0" y="0"/>
            <a:chExt cx="4890815" cy="489081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862840" y="1862840"/>
              <a:ext cx="3027975" cy="302797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725680" cy="372568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4383252" y="6941777"/>
            <a:ext cx="3904748" cy="3904748"/>
            <a:chOff x="0" y="0"/>
            <a:chExt cx="5206330" cy="520633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5206330" cy="520633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50018" y="1013450"/>
              <a:ext cx="1784713" cy="2075247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4326151" y="-1395354"/>
            <a:ext cx="3084193" cy="3250279"/>
            <a:chOff x="0" y="0"/>
            <a:chExt cx="4112257" cy="433370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5758410">
              <a:off x="184605" y="184605"/>
              <a:ext cx="3743048" cy="3743048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681309" y="2861669"/>
              <a:ext cx="1386391" cy="1472036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888714" y="-527172"/>
            <a:ext cx="1653732" cy="3111744"/>
            <a:chOff x="0" y="0"/>
            <a:chExt cx="2204976" cy="4148992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 rot="-10800000">
              <a:off x="0" y="0"/>
              <a:ext cx="2079682" cy="4148992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1468958" y="2239425"/>
              <a:ext cx="736018" cy="736018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2136118" y="4675658"/>
            <a:ext cx="14015763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bg-BG" sz="6600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Сега е време за демонстрация</a:t>
            </a:r>
            <a:r>
              <a:rPr lang="en-US" sz="6600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77</Words>
  <Application>Microsoft Office PowerPoint</Application>
  <PresentationFormat>Custom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Cambria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Geometric Technology Keynote</dc:title>
  <cp:lastModifiedBy>Йоана И. Агафонова</cp:lastModifiedBy>
  <cp:revision>6</cp:revision>
  <dcterms:created xsi:type="dcterms:W3CDTF">2006-08-16T00:00:00Z</dcterms:created>
  <dcterms:modified xsi:type="dcterms:W3CDTF">2021-11-08T06:15:01Z</dcterms:modified>
  <dc:identifier>DAEu8D5lVYQ</dc:identifier>
</cp:coreProperties>
</file>